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9184" autoAdjust="0"/>
  </p:normalViewPr>
  <p:slideViewPr>
    <p:cSldViewPr snapToGrid="0">
      <p:cViewPr varScale="1">
        <p:scale>
          <a:sx n="100" d="100"/>
          <a:sy n="100" d="100"/>
        </p:scale>
        <p:origin x="20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436153"/>
            <a:ext cx="6144490" cy="17625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05ADC-7BCA-6B4A-B5BD-414AEA27C0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43D476-CD98-7C4D-AC67-26D26E5223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2" id="{51FAA892-206D-B14A-97C4-F720B7692F98}" vid="{F2683CE2-5FCC-3346-93A3-0654E8FE8A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2020-04-14T12:36:00Z</dcterms:created>
  <dcterms:modified xsi:type="dcterms:W3CDTF">2020-04-14T12:36:51Z</dcterms:modified>
</cp:coreProperties>
</file>