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2993" autoAdjust="0"/>
  </p:normalViewPr>
  <p:slideViewPr>
    <p:cSldViewPr snapToGrid="0">
      <p:cViewPr varScale="1">
        <p:scale>
          <a:sx n="91" d="100"/>
          <a:sy n="91" d="100"/>
        </p:scale>
        <p:origin x="238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91741" y="1205868"/>
            <a:ext cx="5388007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7BC19A-F4CB-6141-9C41-7A38FF9382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379F19-4B55-1148-A269-85CD03FF76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1" id="{5489B2E5-03D5-6848-B006-87562F4FBB79}" vid="{743C8B71-766A-4047-8793-5DBE3DFA96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2020-04-14T12:33:20Z</dcterms:created>
  <dcterms:modified xsi:type="dcterms:W3CDTF">2020-04-14T12:33:48Z</dcterms:modified>
</cp:coreProperties>
</file>