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93" r:id="rId2"/>
    <p:sldId id="294" r:id="rId3"/>
    <p:sldId id="297" r:id="rId4"/>
    <p:sldId id="298" r:id="rId5"/>
    <p:sldId id="295" r:id="rId6"/>
    <p:sldId id="296" r:id="rId7"/>
    <p:sldId id="29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3C43"/>
    <a:srgbClr val="163A78"/>
    <a:srgbClr val="14315B"/>
    <a:srgbClr val="122964"/>
    <a:srgbClr val="1F4E79"/>
    <a:srgbClr val="EE29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76" autoAdjust="0"/>
    <p:restoredTop sz="96327" autoAdjust="0"/>
  </p:normalViewPr>
  <p:slideViewPr>
    <p:cSldViewPr snapToGrid="0">
      <p:cViewPr varScale="1">
        <p:scale>
          <a:sx n="123" d="100"/>
          <a:sy n="123" d="100"/>
        </p:scale>
        <p:origin x="1160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2184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D328E4-9DDF-4400-A8BC-1432D4D5502A}" type="datetimeFigureOut">
              <a:rPr lang="en-US" smtClean="0"/>
              <a:t>4/14/20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478CA4-1167-45B2-A78E-E262C899DD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822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SLIDE Fonts and Sizes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54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Subtitle – Arial 24 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545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SECTION HEADLINE SLIDE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44 pt.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638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08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Photo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530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no Title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9079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85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038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706ACBD-E79D-A645-860F-A8F8EB329D2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507529" y="1205868"/>
            <a:ext cx="5156431" cy="222313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2D1D104-594C-46CE-8957-C4F9FE3BF6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626528"/>
            <a:ext cx="9144000" cy="910808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rgbClr val="16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864B53-874C-4423-86B9-AB9204F0DB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29413"/>
            <a:ext cx="9144000" cy="1022719"/>
          </a:xfrm>
        </p:spPr>
        <p:txBody>
          <a:bodyPr/>
          <a:lstStyle>
            <a:lvl1pPr marL="0" indent="0" algn="ctr">
              <a:buNone/>
              <a:defRPr sz="2400" b="0">
                <a:solidFill>
                  <a:srgbClr val="EF3C4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500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68772-D30D-4195-8B64-23C057ACD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57947"/>
            <a:ext cx="3932237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608C3E-2318-493B-BCD7-FAD9D64C99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45794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9269C5-10C3-489E-85D8-A627598892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8E974ED-5F09-4340-9EAC-F06E236CFC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926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A6B20-4B36-4C02-81EB-3C7E138A8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1DD4FBE7-2BC6-6140-8AB0-339339E8CDE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113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39073" y="1626691"/>
            <a:ext cx="5800667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D8056892-ACFC-B84F-BDDE-4094CFAB0A7D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7497192" y="1626692"/>
            <a:ext cx="3858196" cy="43513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AD98308-6A32-424E-A721-891DFF919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ABE116E-E2A1-5B44-A5BB-08E3865F4C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629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13684-1218-4C94-A90B-057C01157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6020" y="1845507"/>
            <a:ext cx="8156792" cy="101140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2E0A88D-AC65-7D42-87BB-94FC3E116F5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5313" y="1456944"/>
            <a:ext cx="3021494" cy="2089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541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03F32-198C-4020-BE78-EB5CCB7B7D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0BF026-AFDB-4806-82FE-7469CC5810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6152A9F-AE60-384E-B1B6-C15ED659F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F1907CA-5604-D144-AD6C-0AC56954634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641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293863-465C-40E0-B882-899E2761063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BAF282-B944-40E9-A33E-70C10CE397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B0E85F-9B79-441D-AB13-3BC71A5369B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F4ED86-2A91-489F-9C7E-427ADBEA81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1859AD7A-8B55-4447-BF88-8A660E2BE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18F9023-121F-E043-BA75-52B208551B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60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4F74C205-2E0A-AC42-8D17-6FCC66BCB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C823A03-A577-E945-8D0D-C4212B438F5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235593B-3956-3E4A-88A1-C777FD30C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2865690-E8E6-514D-B7E3-1A963F7D66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084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02B63-8DC8-4685-80E7-4D4F44767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57947"/>
            <a:ext cx="3932237" cy="1069975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190C7-9444-4D2E-A00C-237A00F69F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457948"/>
            <a:ext cx="6172200" cy="4873625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157D21-99B7-47B1-B839-3145706EF7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2767D9E-657C-8148-AD67-4CD9081335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546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390EFA-A26E-4523-8EFA-71AC7C102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3054" y="213066"/>
            <a:ext cx="9290746" cy="8437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2F6B7B-6F2F-4AB0-A611-1B28EF076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39073" y="162669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24">
            <a:extLst>
              <a:ext uri="{FF2B5EF4-FFF2-40B4-BE49-F238E27FC236}">
                <a16:creationId xmlns:a16="http://schemas.microsoft.com/office/drawing/2014/main" id="{2E767A0F-839E-7046-9872-EAE8DC0BDF54}"/>
              </a:ext>
            </a:extLst>
          </p:cNvPr>
          <p:cNvSpPr/>
          <p:nvPr userDrawn="1"/>
        </p:nvSpPr>
        <p:spPr>
          <a:xfrm>
            <a:off x="1" y="6339417"/>
            <a:ext cx="12191999" cy="518584"/>
          </a:xfrm>
          <a:custGeom>
            <a:avLst/>
            <a:gdLst>
              <a:gd name="connsiteX0" fmla="*/ 0 w 16251382"/>
              <a:gd name="connsiteY0" fmla="*/ 0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0 h 872836"/>
              <a:gd name="connsiteX0" fmla="*/ 0 w 16251382"/>
              <a:gd name="connsiteY0" fmla="*/ 477981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477981 h 872836"/>
              <a:gd name="connsiteX0" fmla="*/ 0 w 16251382"/>
              <a:gd name="connsiteY0" fmla="*/ 457199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  <a:gd name="connsiteX4" fmla="*/ 0 w 16251382"/>
              <a:gd name="connsiteY4" fmla="*/ 457199 h 852054"/>
              <a:gd name="connsiteX0" fmla="*/ 0 w 16251382"/>
              <a:gd name="connsiteY0" fmla="*/ 852054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251382" h="852054">
                <a:moveTo>
                  <a:pt x="0" y="852054"/>
                </a:moveTo>
                <a:lnTo>
                  <a:pt x="15773400" y="0"/>
                </a:lnTo>
                <a:lnTo>
                  <a:pt x="16251382" y="852054"/>
                </a:lnTo>
                <a:lnTo>
                  <a:pt x="0" y="852054"/>
                </a:lnTo>
                <a:close/>
              </a:path>
            </a:pathLst>
          </a:custGeom>
          <a:solidFill>
            <a:srgbClr val="1431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000"/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9B7541D7-91BB-EB45-B70A-128A47BE2B5B}"/>
              </a:ext>
            </a:extLst>
          </p:cNvPr>
          <p:cNvSpPr/>
          <p:nvPr userDrawn="1"/>
        </p:nvSpPr>
        <p:spPr>
          <a:xfrm>
            <a:off x="11857015" y="6338134"/>
            <a:ext cx="334985" cy="517896"/>
          </a:xfrm>
          <a:custGeom>
            <a:avLst/>
            <a:gdLst>
              <a:gd name="connsiteX0" fmla="*/ 0 w 483672"/>
              <a:gd name="connsiteY0" fmla="*/ 0 h 1077239"/>
              <a:gd name="connsiteX1" fmla="*/ 483672 w 483672"/>
              <a:gd name="connsiteY1" fmla="*/ 30562 h 1077239"/>
              <a:gd name="connsiteX2" fmla="*/ 483672 w 483672"/>
              <a:gd name="connsiteY2" fmla="*/ 1077239 h 1077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3672" h="1077239">
                <a:moveTo>
                  <a:pt x="0" y="0"/>
                </a:moveTo>
                <a:lnTo>
                  <a:pt x="483672" y="30562"/>
                </a:lnTo>
                <a:lnTo>
                  <a:pt x="483672" y="1077239"/>
                </a:lnTo>
                <a:close/>
              </a:path>
            </a:pathLst>
          </a:custGeom>
          <a:solidFill>
            <a:srgbClr val="EF3C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200" dirty="0"/>
          </a:p>
        </p:txBody>
      </p:sp>
    </p:spTree>
    <p:extLst>
      <p:ext uri="{BB962C8B-B14F-4D97-AF65-F5344CB8AC3E}">
        <p14:creationId xmlns:p14="http://schemas.microsoft.com/office/powerpoint/2010/main" val="2668364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rgbClr val="163A7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b="1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7432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2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001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DFB9354-575E-684B-98DC-929EB64EFC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2E91902F-0FC7-C449-85FB-9BFF500E10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638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EEBFCAD-C451-554B-ADF7-61B3F420E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149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2089CE2-8543-C84C-B357-A0AB87BA1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BCF3BF5-3A30-BA4B-A04C-D76064A673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326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7AB760-8296-E34A-B831-84AF241AA7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499B57E6-CFF2-764E-8365-5169574DC4D5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0CBDB23-EFED-C945-837C-157274B03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791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3A31697-32C2-7048-8E4D-E61FD37F3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35C4C554-F720-AF43-B90F-3A7FB6A731DF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C73A699-834C-0E42-82A2-45DD3AE2F50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71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602B39-DBDB-9941-BE76-EB0D551F08B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C23F329-9646-2E45-9127-70FE859CFA2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F6974D8-252F-ED4A-ABAD-9B58F2D29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397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46383-E012-E841-90A6-8D987642F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316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60" id="{DE23B9B5-3006-474E-AC28-7BB2A5D53830}" vid="{4ED9BE5A-C7B7-3D48-883E-B9D66751578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493</Words>
  <Application>Microsoft Macintosh PowerPoint</Application>
  <PresentationFormat>Widescreen</PresentationFormat>
  <Paragraphs>66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 Tillman</dc:creator>
  <cp:lastModifiedBy>Brandon Tillman</cp:lastModifiedBy>
  <cp:revision>1</cp:revision>
  <cp:lastPrinted>2019-08-08T18:50:11Z</cp:lastPrinted>
  <dcterms:created xsi:type="dcterms:W3CDTF">2020-04-14T12:31:23Z</dcterms:created>
  <dcterms:modified xsi:type="dcterms:W3CDTF">2020-04-14T12:32:07Z</dcterms:modified>
</cp:coreProperties>
</file>