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73010" y="1415487"/>
            <a:ext cx="4484617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6FBB4CE4-DA20-9A47-B88D-BAADE56AEB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B37FEBC-E1DB-D44C-ADF6-24C1DB212C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EC1A377-62EB-8147-A07B-8D6E40E05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B665C6D-0E14-D84E-BAAB-57CFBE8F42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D4C7208-C00B-1344-86B8-37738D2D9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77A6D7B-12D9-114D-B46B-6995223C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C952740-9D96-BE44-805A-02B71C235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16D73D-6D25-CB48-BCCB-C5C9DF2E57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98344"/>
            <a:ext cx="1977373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Illinois" id="{8B89074B-883E-A044-BC18-019BD0CFFA77}" vid="{A62CAEE5-55A7-0E41-BFE2-C7838B5F7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2020-04-14T12:29:08Z</dcterms:created>
  <dcterms:modified xsi:type="dcterms:W3CDTF">2020-04-14T12:30:25Z</dcterms:modified>
</cp:coreProperties>
</file>