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84811" y="1415487"/>
            <a:ext cx="4461014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97C87A7-F1AD-6446-9B19-684A1AE3F8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5E5AA291-377A-DE48-A683-9DAD7D12FC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6C5DE1D-CA25-0444-82E8-28CBDB5A2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52A637E-BF50-DE4D-B87A-0D46FF45CA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D007E3E2-41F3-8F4E-9BF7-158E3E19EE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B687F3F9-674E-2A45-8F69-72D9CEA6F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A572D9C-86BE-FC4C-91D9-1B316CAF6E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BDE233E-264C-B94E-8692-0A13E04C5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65392"/>
            <a:ext cx="1977373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Heart of America" id="{461BF6DD-A7B8-C44B-A553-C20788926A80}" vid="{BB799AE4-0DB4-EE44-B444-BD85D5E466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2020-04-14T12:28:10Z</dcterms:created>
  <dcterms:modified xsi:type="dcterms:W3CDTF">2020-04-14T12:28:37Z</dcterms:modified>
</cp:coreProperties>
</file>