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9720" y="1415487"/>
            <a:ext cx="4331196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186E8ED-5FF7-0449-AAB5-1234A16A97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56010"/>
            <a:ext cx="1977374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7F4883E-4E8F-C14B-A3EE-3F5E22699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56010"/>
            <a:ext cx="1977374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475DF0B5-CCDA-094A-B4AF-A06D9C7F67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56010"/>
            <a:ext cx="1977374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2187960-6F30-B547-9ECC-3CD28EECB2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56010"/>
            <a:ext cx="1977374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CE48BAC-09C6-DB43-B5F8-DB6C1D24CB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56010"/>
            <a:ext cx="1977374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CF3D5FF-3165-5B42-95C6-31BE4BB93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56010"/>
            <a:ext cx="1977374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DB7B33A-A5CE-B043-9462-3800DAACD6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56010"/>
            <a:ext cx="1977374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E9FC761-0141-B74D-A0B5-ECBB776A13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56010"/>
            <a:ext cx="1977374" cy="13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Hawaii" id="{1DCD4974-4F1D-6549-A918-3975F60F56A3}" vid="{7CC808B8-3E0B-2840-85A6-5BFE3066B5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2020-04-14T12:25:36Z</dcterms:created>
  <dcterms:modified xsi:type="dcterms:W3CDTF">2020-04-14T12:26:23Z</dcterms:modified>
</cp:coreProperties>
</file>