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2878" y="1415487"/>
            <a:ext cx="4944880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60D9849-CAD7-A640-ABEC-4BD25AC13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65392"/>
            <a:ext cx="1977374" cy="136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040CB0A5-027F-234F-AD49-0287418B13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65392"/>
            <a:ext cx="1977374" cy="136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1C7CE9E5-2B5A-0F4D-B4D9-622FD69839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65392"/>
            <a:ext cx="1977374" cy="136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EC39A3ED-042F-4448-95F9-D54207C9F2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65392"/>
            <a:ext cx="1977374" cy="136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D574201C-CE38-DA43-A245-03CCE4078A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65392"/>
            <a:ext cx="1977374" cy="136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A3ADFA19-1C0C-EC49-B783-DAD47A4B62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65392"/>
            <a:ext cx="1977374" cy="136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1D167BEC-F883-C84E-A8EF-183898D29A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65392"/>
            <a:ext cx="1977374" cy="136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8"/>
            <a:ext cx="3932237" cy="1069974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00BCFF2-2FD5-B24B-A2EC-27D04E72E9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65392"/>
            <a:ext cx="1977374" cy="136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Greater Tennessee" id="{470586B2-1EEE-314A-ACCA-A78272785BAD}" vid="{344558D0-4BB9-1641-8CB5-851D9310DE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2020-04-14T12:24:03Z</dcterms:created>
  <dcterms:modified xsi:type="dcterms:W3CDTF">2020-04-14T12:24:43Z</dcterms:modified>
</cp:coreProperties>
</file>