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66795" y="1415487"/>
            <a:ext cx="4697046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0C7B86F0-F6D6-8040-B3C2-F5F67D24FE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31296"/>
            <a:ext cx="1977375" cy="136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2A0ACD28-856E-924A-AB20-F025E81B12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31296"/>
            <a:ext cx="1977375" cy="136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76C4D851-EF30-874C-85AE-97F644E635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31296"/>
            <a:ext cx="1977375" cy="136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41012D65-1E0F-B34F-91AA-FCE43EEAEA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31296"/>
            <a:ext cx="1977375" cy="136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767B87B1-B6AC-8149-9617-8C5043CAC8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31296"/>
            <a:ext cx="1977375" cy="136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D948867A-E0BD-314C-AA9D-08CDF2D1AB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31296"/>
            <a:ext cx="1977375" cy="136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DDDFC4E7-6CA2-B04B-A74C-DC38163CDF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31296"/>
            <a:ext cx="1977375" cy="136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8"/>
            <a:ext cx="3932237" cy="1069974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BEE299B2-748B-284B-9698-E3ABEE72C6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31296"/>
            <a:ext cx="1977375" cy="136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Greater Michigan" id="{EC28BB9D-E451-B045-BCD6-104C959669FA}" vid="{52329F94-730C-EF4D-997A-5BC74A1C03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2020-04-14T12:21:26Z</dcterms:created>
  <dcterms:modified xsi:type="dcterms:W3CDTF">2020-04-14T12:22:40Z</dcterms:modified>
</cp:coreProperties>
</file>