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1208" y="1415487"/>
            <a:ext cx="4508220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CFAB2C3-B585-1B4E-8C11-41C4C64EA9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EAE58C04-6740-0647-9006-7F1201857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3761D02-841A-1241-B85E-010918C11F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507FE0FC-0924-0447-8626-E236C8057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DE4AA57E-14FA-0347-A8C8-D063C17B1F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45975F9-8D35-054E-A1C5-AE7B9ECCD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7D9857F-1C1D-7348-9243-C7DAAF0E3E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B57796C-072D-3F47-AE7C-2E96EF097E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5" y="114820"/>
            <a:ext cx="1977375" cy="136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Greater Houston" id="{F947A71B-9DBD-514C-A950-6F5BF2A1E2E0}" vid="{BB3486D8-0AA0-C14F-A1D8-6DF6719D5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2020-04-14T12:05:27Z</dcterms:created>
  <dcterms:modified xsi:type="dcterms:W3CDTF">2020-04-14T12:08:15Z</dcterms:modified>
</cp:coreProperties>
</file>