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64898" autoAdjust="0"/>
  </p:normalViewPr>
  <p:slideViewPr>
    <p:cSldViewPr snapToGrid="0">
      <p:cViewPr varScale="1">
        <p:scale>
          <a:sx n="80" d="100"/>
          <a:sy n="80" d="100"/>
        </p:scale>
        <p:origin x="28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67422" y="1415487"/>
            <a:ext cx="4295791" cy="16994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B1792672-59EA-FB43-9348-9654390055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106582"/>
            <a:ext cx="1977377" cy="136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899E0279-D32F-FE45-A5A0-C2C5A1389C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106582"/>
            <a:ext cx="1977377" cy="136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A6AFEBE1-3E6F-A84E-9562-CD08C183D1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106582"/>
            <a:ext cx="1977377" cy="136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5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107E1D66-2CE3-BF4D-BB88-8E8860CFAB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106582"/>
            <a:ext cx="1977377" cy="136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E556BE74-EACE-E449-8481-4288CC9565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106582"/>
            <a:ext cx="1977377" cy="136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3987DF46-CA3A-B84B-88AF-01653596CE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106582"/>
            <a:ext cx="1977377" cy="136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3EF4A138-9212-334A-872B-F3FFD30261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106582"/>
            <a:ext cx="1977377" cy="136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3605"/>
            <a:ext cx="3932237" cy="1114317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4FD492CC-AD14-3D4C-8D17-AD7F789B4D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106582"/>
            <a:ext cx="1977377" cy="136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Greater Baltimore" id="{525E7935-14B1-0843-9983-77F6A8C67846}" vid="{0BE65C5F-3D36-F246-9C25-9C2DC1BD0A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2020-04-14T12:02:53Z</dcterms:created>
  <dcterms:modified xsi:type="dcterms:W3CDTF">2020-04-14T12:03:35Z</dcterms:modified>
</cp:coreProperties>
</file>