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1208" y="1415487"/>
            <a:ext cx="4508220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F062ADD-1120-3D42-B0D2-F2AD47458F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96F6265B-AF08-674C-A640-5B539DE61B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2F2516D-AEFD-FF44-B7C5-AF9E214263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19ED147-5ACA-FE42-8EA9-E8E49DD605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DFCF93E6-9E0F-5F40-ADD1-DAD9CDC7DF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7404519-B635-E445-9C27-3F5DAAC20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1A52E200-76ED-234D-B0FF-361B1B475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A0A781F-8897-8440-B346-879B515039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31296"/>
            <a:ext cx="1977377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Georgia" id="{613E65BD-E30B-514F-A3BA-2830662054BD}" vid="{609B80D8-8A41-684C-A982-79B27A3E94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2020-04-13T13:34:34Z</dcterms:created>
  <dcterms:modified xsi:type="dcterms:W3CDTF">2020-04-13T13:35:20Z</dcterms:modified>
</cp:coreProperties>
</file>