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64898" autoAdjust="0"/>
  </p:normalViewPr>
  <p:slideViewPr>
    <p:cSldViewPr snapToGrid="0">
      <p:cViewPr varScale="1">
        <p:scale>
          <a:sx n="80" d="100"/>
          <a:sy n="80" d="100"/>
        </p:scale>
        <p:origin x="28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4/13/20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28067" y="1415487"/>
            <a:ext cx="4974502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41690619-9146-5645-9AC9-E06ACF691A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8D3055FE-9242-FA45-94DD-4A850DBA65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8AA805D-BBDA-384B-AC77-5F8B2C592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C95F0DE0-AB19-324E-AC5D-4FDA6B2FD9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C3852FF-4F4A-2E46-ADD7-3F2B5D9C9A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F7B5864-94EF-FD48-8938-53C980DF74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1D31AAB-C9C6-3643-AFF4-E16C98EC886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13605"/>
            <a:ext cx="3932237" cy="1114317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EA515456-3557-3E4A-BEDC-B67CE63CBB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6" y="15964"/>
            <a:ext cx="1977378" cy="136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Florida Gulf Coast" id="{00346141-21BB-B749-8E5B-4F611DD3C752}" vid="{604BC4AF-F0D3-5A45-8BBF-6CD9DDBEC2C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2020-04-13T13:30:55Z</dcterms:created>
  <dcterms:modified xsi:type="dcterms:W3CDTF">2020-04-13T13:32:45Z</dcterms:modified>
</cp:coreProperties>
</file>