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7240" y="1415487"/>
            <a:ext cx="4036155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08C257D-5B74-754C-8E20-A7EC1EAF44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1ECEE22-CD10-DE4C-84F0-ADE4552D3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B73B43C-673D-EF47-AFB9-8B970EC6A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F071AC7-20C9-5642-B470-90EF14CB81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B5A1B8E-A158-214D-96F9-31390D789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49AC154-3898-C94D-8616-0A9D98B804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B4E232A-866C-2F49-8AA3-BE895D0FF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C679611-F121-0548-9045-9FD671918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65392"/>
            <a:ext cx="1977378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Florida First Coast" id="{3791B803-0829-6247-B828-3AC580C78E6A}" vid="{5F47ABE6-BF04-5647-935A-FBA6BFEEB7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2020-04-13T13:02:23Z</dcterms:created>
  <dcterms:modified xsi:type="dcterms:W3CDTF">2020-04-13T13:08:54Z</dcterms:modified>
</cp:coreProperties>
</file>