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7240" y="1415487"/>
            <a:ext cx="403615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0CE165-2792-8E4B-93EA-3046DC497E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4FE2692-90F0-794D-BBB0-6AEB9858CA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13C9709-E8B9-0145-80EC-D23855D364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876" y="1388828"/>
            <a:ext cx="2520443" cy="20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D415204-5EA2-DB4E-930B-C57E4CD018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1C0826A-00F5-E042-9C34-98FA97AD3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AD016B-C519-D54C-B4E0-13CAF8087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77E298A-306A-A04E-B4D4-49DA18534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D2F670-34A5-064C-8B2D-409F62FB7F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-29363"/>
            <a:ext cx="1977380" cy="16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Empire State" id="{31DDBF71-F322-1443-9340-FF237AD3A5C3}" vid="{1A58178F-4159-6748-A16A-113FC800B1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2020-04-13T12:49:30Z</dcterms:created>
  <dcterms:modified xsi:type="dcterms:W3CDTF">2020-04-13T13:01:31Z</dcterms:modified>
</cp:coreProperties>
</file>