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0944" y="1415487"/>
            <a:ext cx="5428747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A285A1B-B1AD-9C4B-9378-9BFAD9D1D8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CA2A2F4-4BE4-9F4C-80B0-135DEEC48B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55CB67A-5207-7F46-9BE3-215DCC3DA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592DB56-72A6-7743-B18B-A63A64F48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D5E5376-DF4A-9647-A90E-24DFEB6D8E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92E9F6B-F925-E542-B311-AF4A5B936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1CA520D-A60D-374A-A76B-43A30E262C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B71DE3D-C50A-9D41-98FB-B713A16882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1149" y="-29362"/>
            <a:ext cx="2018203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Eastern Pennslyvania" id="{31868534-0886-5D43-9C16-EA140F3B6095}" vid="{C76709A0-7273-C64E-B590-746075E1AB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2020-04-13T12:38:09Z</dcterms:created>
  <dcterms:modified xsi:type="dcterms:W3CDTF">2020-04-13T12:38:48Z</dcterms:modified>
</cp:coreProperties>
</file>