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7654" y="1415487"/>
            <a:ext cx="527532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983B11B-FD2C-8946-A4A5-1FB3015D2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5E93AA1-3BC8-CC4E-B7DE-DA73702A7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B8239EC-AA4B-174D-A6B5-8B125F2BC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438587"/>
            <a:ext cx="3021495" cy="199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71E5D2C-1F3B-F547-BA37-78EBE7DE9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417F409-B3D4-9244-8610-377B4C6671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7771E4C-FAF8-844A-B54D-571D206C6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D7FC213-75AA-5C42-B8E9-623EE16283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CAED5E3-CDB7-4343-BEE9-6C20530AB0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701" y="-12886"/>
            <a:ext cx="2119115" cy="139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Delaware" id="{BA9FCB4B-C449-534F-86C7-65D41CAC1E92}" vid="{AD2500FE-1CDF-2E42-A249-A960CFCCDA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2020-04-13T12:20:35Z</dcterms:created>
  <dcterms:modified xsi:type="dcterms:W3CDTF">2020-04-13T12:33:54Z</dcterms:modified>
</cp:coreProperties>
</file>