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8" y="1467238"/>
            <a:ext cx="5641178" cy="15959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B86E7CF-BE60-124A-B561-65637A431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25AE9B2-F0A9-4246-9FC1-9F3050D52C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53071D8-6506-334F-86F3-011D575900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87454E-773C-E146-9BCD-2842D86DC8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4147C5E-A6A8-904D-8AAC-AA1EE53FB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F70C9BE-1D23-C04B-AAB0-AE7A7990F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23A1D2-C2BD-E045-9CCA-120E728ED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3096CEB-C29C-A04C-89C1-BF883CB9E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37264"/>
            <a:ext cx="2018204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umberland Valley" id="{5CE9AEBD-CAFD-6E43-AC28-057B7DFC480D}" vid="{A5E118C0-10BB-EA4B-AD53-7E4A6F7966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2020-04-13T12:15:32Z</dcterms:created>
  <dcterms:modified xsi:type="dcterms:W3CDTF">2020-04-13T12:18:52Z</dcterms:modified>
</cp:coreProperties>
</file>