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64898" autoAdjust="0"/>
  </p:normalViewPr>
  <p:slideViewPr>
    <p:cSldViewPr snapToGrid="0">
      <p:cViewPr varScale="1">
        <p:scale>
          <a:sx n="80" d="100"/>
          <a:sy n="80" d="100"/>
        </p:scale>
        <p:origin x="28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3059" y="1415487"/>
            <a:ext cx="5204516" cy="16994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7CB388B-8C13-0346-A7D9-7C51559F59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5827" y="67081"/>
            <a:ext cx="2018204" cy="13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7680705E-BE8E-FE4D-AB82-85614460DE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5827" y="67081"/>
            <a:ext cx="2018204" cy="13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3797772-8D8A-5D46-9E1B-80EB9F661A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5827" y="67081"/>
            <a:ext cx="2018204" cy="13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5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7E81CA2-1E2D-7440-B42E-0EC26E3511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5827" y="67081"/>
            <a:ext cx="2018204" cy="13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D5A1B0A-3DB4-E84B-91E0-1BBDEE63C9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5827" y="67081"/>
            <a:ext cx="2018204" cy="13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D127CFE-C6B0-D34A-8022-E1D6EC2035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5827" y="67081"/>
            <a:ext cx="2018204" cy="13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25A4EB1-683C-4B4E-9C14-D691D3D71C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5827" y="67081"/>
            <a:ext cx="2018204" cy="13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3605"/>
            <a:ext cx="3932237" cy="1114317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0870B14-3218-F342-BA62-B39EADD774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5827" y="67081"/>
            <a:ext cx="2018204" cy="13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Cornhusker" id="{92BCDB75-A923-504A-9ED9-A9CD27F5D037}" vid="{80748410-7000-E643-B74A-508C9D3BD6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2020-04-13T11:49:05Z</dcterms:created>
  <dcterms:modified xsi:type="dcterms:W3CDTF">2020-04-13T11:49:55Z</dcterms:modified>
</cp:coreProperties>
</file>