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8" y="1577953"/>
            <a:ext cx="5641178" cy="1374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9A9A823-12E3-B541-AF5C-6E935CA57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6E9AC05-B85E-A242-98DF-A597019F37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18022C-A451-D848-93C3-BB66B38E8B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414314"/>
            <a:ext cx="3021495" cy="203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1D8805-5C40-1D42-9A7B-0DCB3C394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D60ACF9-17CE-1F47-9A49-FC06D93088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89AAAB-8F55-7741-AAE8-31E2A9A8EE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2199C9E-C329-BF40-9AAF-6E59C3E29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8A913B-8C90-EB4E-BAC2-0ED18534A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7" y="-12431"/>
            <a:ext cx="2068661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hesapeake Shores" id="{8B438F77-C902-C648-8873-6D42F3AC0B4E}" vid="{DC91F925-9881-B042-A9DB-CCD134D776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2020-04-13T11:34:02Z</dcterms:created>
  <dcterms:modified xsi:type="dcterms:W3CDTF">2020-04-13T11:43:07Z</dcterms:modified>
</cp:coreProperties>
</file>