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3059" y="1415486"/>
            <a:ext cx="520451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0E7D0C4-D857-E74F-8FCE-E7BE317DB4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7A5D49D-7728-7B4E-BB72-97425D2DA0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1166493-F99B-9440-8827-D8D197187A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C35D6A4-123E-AD44-ADBC-DB975D5BFF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0001DBC-25C1-C64B-A300-8B4AA62DD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B627D1C-9833-7746-8100-17E034CF4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E03335-8A80-954A-B8A7-9EC2C01327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8EB1060-F15C-D345-9DE8-1D3C5EACA2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4" y="49632"/>
            <a:ext cx="2068661" cy="14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entral Texas" id="{8AB22CBC-B243-0440-B632-7D1FA568C39C}" vid="{02AD438B-F26C-8140-A507-DEAC047E18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2020-04-13T11:27:04Z</dcterms:created>
  <dcterms:modified xsi:type="dcterms:W3CDTF">2020-04-13T11:45:58Z</dcterms:modified>
</cp:coreProperties>
</file>