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64898" autoAdjust="0"/>
  </p:normalViewPr>
  <p:slideViewPr>
    <p:cSldViewPr snapToGrid="0">
      <p:cViewPr varScale="1">
        <p:scale>
          <a:sx n="80" d="100"/>
          <a:sy n="80" d="100"/>
        </p:scale>
        <p:origin x="280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4/10/20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21470" y="1415486"/>
            <a:ext cx="3587694" cy="169943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F98E2AA-167E-6D43-B68C-0DC56FBB3E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80994" y="-29880"/>
            <a:ext cx="2068662" cy="143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1255BA1B-513F-7A46-8741-2ACEFE1620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80994" y="-29880"/>
            <a:ext cx="2068662" cy="143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0119B0F-83D9-B44D-9BF4-D60E06BB6B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80994" y="-29880"/>
            <a:ext cx="2068662" cy="143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334B480-226C-7A46-81EF-C2DE40C6F6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350" y="1388828"/>
            <a:ext cx="3021495" cy="208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13A8371-C25D-C446-BAB6-119CA2200E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80994" y="-29880"/>
            <a:ext cx="2068662" cy="143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BB75063A-FD12-B94E-AB1C-47577EBC17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80994" y="-29880"/>
            <a:ext cx="2068662" cy="143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74B5678-1C4D-5D4D-9E9B-8164B2A7D3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80994" y="-29880"/>
            <a:ext cx="2068662" cy="143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5C4DA23-1906-364A-8F7C-547F0B5E4A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80994" y="-29880"/>
            <a:ext cx="2068662" cy="143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13605"/>
            <a:ext cx="3932237" cy="1114317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29657A4-D6C5-7B43-8673-2564C716C9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80994" y="-29880"/>
            <a:ext cx="2068662" cy="143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3CC8DA-5A3D-5C43-AA82-BCB43CCE5F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52E6556-A203-4641-98D2-E05BEF2280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2B98A6E-7730-ED41-AA6A-76C5B7D20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DE8D22C-6765-5A4E-A1FA-B41E14095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7D9AE8-4076-9E48-9A77-C86C46AF1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5433A6A-A362-2C43-8DB9-F9C37769E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F2D0F1F-94AD-CB41-B3F0-8F099080FE97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FDD6BE92-4549-D148-B7B2-456CDB7D2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BB00E80-AC44-6D41-B571-F53A1A500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51928FB-D6A2-A64A-9E4F-21EA7AE4B9A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587A30F-D997-F448-A38E-06DC74FA3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4B72B1-2118-4A4F-8685-C22AAB4F82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1EB568E-8240-5744-92D0-AF91DD5014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427DAA-5992-6442-B8F2-A97DF60CA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6FD02-9B4D-F045-A929-C90BF4770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BC Central Florida" id="{38788954-33DF-1348-BC0B-5E3D1C2E69E6}" vid="{DA309D5D-E7CD-9F44-899F-94CAD0A3907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2020-04-10T16:05:14Z</dcterms:created>
  <dcterms:modified xsi:type="dcterms:W3CDTF">2020-04-10T16:09:30Z</dcterms:modified>
</cp:coreProperties>
</file>