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4446" y="1415486"/>
            <a:ext cx="3941742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C25B1F-F023-2B47-A0FA-0B3371515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522EB52-0683-BE46-9E41-185868CDF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ED536EE-FF2C-6147-B24C-3211481D0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D6DD1B-9CFC-A442-AF34-FF82F765DC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32A827-1E18-9E49-A9B9-A855BFF64E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429541-56BD-4C43-8740-330B99C5F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63CB99-5949-CB46-BA49-68A88AE9FA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E024E9-7F74-D24D-9F4A-8270884BD1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0995" y="-29880"/>
            <a:ext cx="2068664" cy="14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entral California" id="{E6CC631B-BA3E-D941-B765-A7CE7E490662}" vid="{0FDF6BB2-3462-4347-91E4-244A08468F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2020-04-10T15:58:40Z</dcterms:created>
  <dcterms:modified xsi:type="dcterms:W3CDTF">2020-04-10T16:03:38Z</dcterms:modified>
</cp:coreProperties>
</file>