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1207" y="1415486"/>
            <a:ext cx="4508220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8EBAA-4794-164F-8691-0E887FA9FD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94666"/>
            <a:ext cx="2068664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3D95C7A-3A2E-AB4C-B180-DE31E0134B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94666"/>
            <a:ext cx="2068664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568474-20C9-B041-9C3E-26F6B80D0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94666"/>
            <a:ext cx="2068664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809" y="1388828"/>
            <a:ext cx="2882576" cy="208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D345959-2689-5B48-A415-56235F0276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94666"/>
            <a:ext cx="2068664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7BDC01-ADE9-4748-BE56-EE18799E6E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94666"/>
            <a:ext cx="2068664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D073FD-8430-254A-9EAF-98D0AFB03B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94666"/>
            <a:ext cx="2068664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7FB2B1-1C79-E941-B8CB-3E3FABCEA8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94666"/>
            <a:ext cx="2068664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3CA8CEE-216E-5747-B054-4B702D6923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94666"/>
            <a:ext cx="2068664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Carolinas" id="{843088FC-59C6-3548-88BF-D8D5D5A1E7DC}" vid="{DBABF5A8-9BD2-B240-9E51-CD7400E217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2020-04-10T15:55:46Z</dcterms:created>
  <dcterms:modified xsi:type="dcterms:W3CDTF">2020-04-10T15:57:01Z</dcterms:modified>
</cp:coreProperties>
</file>