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8" y="1456110"/>
            <a:ext cx="5641178" cy="16181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6"/>
            <a:ext cx="3932237" cy="11143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53B35B-186B-554A-AED9-0B6E1F8C1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9DEA74B-0CEE-6046-B361-7A48939121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48A407-6720-2A43-84AC-FB80DF6AB8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6B6C3C-FD21-3845-952C-E86B203631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07147F-6DC6-8249-9BE7-12FD216D0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62C0CC-C952-3940-AE1C-CFEAAAC27E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384772-8B6C-5D48-9A75-348A60B10A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FB45CC-31EA-D34E-92CA-06CFB85D1B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64358"/>
            <a:ext cx="2168359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Arkansas" id="{45E0C67C-071F-4748-84DD-F972AE36BE4B}" vid="{BFF008E9-E415-E444-A25A-C65AF03E5E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2020-04-10T15:47:04Z</dcterms:created>
  <dcterms:modified xsi:type="dcterms:W3CDTF">2020-04-10T15:54:11Z</dcterms:modified>
</cp:coreProperties>
</file>