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4679" y="1415487"/>
            <a:ext cx="4921277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6"/>
            <a:ext cx="3932237" cy="11143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4BE2990-32E3-0540-8B55-4D2230CD65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3E9B10F6-6E1B-474F-9074-EC799AA2A3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443C943-EB10-3C4F-A52A-9EC3E6DB2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0BFCBAC-27E2-FA41-9D18-ABEC6CA0E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C8F2729-BA55-E445-9FC5-394C813ED2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50ADCFD-61D0-F044-9837-D7B714985D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1C21533-8ED4-1E48-9AAA-F3CFFE909A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3AEE643-2555-7846-976F-E3BFF4BDC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42" y="-14663"/>
            <a:ext cx="2168361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Alabama" id="{93173166-F365-4C41-A91A-D1EB8393357C}" vid="{72D4C974-44DF-2148-B3DB-BB51F2650E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2020-04-10T14:26:51Z</dcterms:created>
  <dcterms:modified xsi:type="dcterms:W3CDTF">2020-04-10T15:39:50Z</dcterms:modified>
</cp:coreProperties>
</file>